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4"/>
  </p:sldMasterIdLst>
  <p:notesMasterIdLst>
    <p:notesMasterId r:id="rId16"/>
  </p:notesMasterIdLst>
  <p:handoutMasterIdLst>
    <p:handoutMasterId r:id="rId17"/>
  </p:handoutMasterIdLst>
  <p:sldIdLst>
    <p:sldId id="256" r:id="rId5"/>
    <p:sldId id="464" r:id="rId6"/>
    <p:sldId id="497" r:id="rId7"/>
    <p:sldId id="524" r:id="rId8"/>
    <p:sldId id="523" r:id="rId9"/>
    <p:sldId id="522" r:id="rId10"/>
    <p:sldId id="521" r:id="rId11"/>
    <p:sldId id="520" r:id="rId12"/>
    <p:sldId id="519" r:id="rId13"/>
    <p:sldId id="525" r:id="rId14"/>
    <p:sldId id="526" r:id="rId1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E3A"/>
    <a:srgbClr val="F18A00"/>
    <a:srgbClr val="278F01"/>
    <a:srgbClr val="FFC800"/>
    <a:srgbClr val="A5002D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00A38-0BF5-4C63-B6C5-098B8F274313}" v="1" dt="2022-11-17T17:45:42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78189" autoAdjust="0"/>
  </p:normalViewPr>
  <p:slideViewPr>
    <p:cSldViewPr>
      <p:cViewPr varScale="1">
        <p:scale>
          <a:sx n="51" d="100"/>
          <a:sy n="51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D2600A38-0BF5-4C63-B6C5-098B8F274313}"/>
    <pc:docChg chg="undo custSel addSld delSld modSld sldOrd">
      <pc:chgData name="Ben Nienhuis" userId="2c6c04f1-77c7-44b5-a463-93386779ab63" providerId="ADAL" clId="{D2600A38-0BF5-4C63-B6C5-098B8F274313}" dt="2022-11-17T17:46:06.340" v="15" actId="20577"/>
      <pc:docMkLst>
        <pc:docMk/>
      </pc:docMkLst>
      <pc:sldChg chg="modSp add mod ord">
        <pc:chgData name="Ben Nienhuis" userId="2c6c04f1-77c7-44b5-a463-93386779ab63" providerId="ADAL" clId="{D2600A38-0BF5-4C63-B6C5-098B8F274313}" dt="2022-11-17T17:46:06.340" v="15" actId="20577"/>
        <pc:sldMkLst>
          <pc:docMk/>
          <pc:sldMk cId="3324606441" sldId="256"/>
        </pc:sldMkLst>
        <pc:spChg chg="mod">
          <ac:chgData name="Ben Nienhuis" userId="2c6c04f1-77c7-44b5-a463-93386779ab63" providerId="ADAL" clId="{D2600A38-0BF5-4C63-B6C5-098B8F274313}" dt="2022-11-17T17:46:06.340" v="15" actId="20577"/>
          <ac:spMkLst>
            <pc:docMk/>
            <pc:sldMk cId="3324606441" sldId="256"/>
            <ac:spMk id="3" creationId="{2DF2B8E1-A5BB-427F-BAD3-E54D1106067D}"/>
          </ac:spMkLst>
        </pc:spChg>
      </pc:sldChg>
      <pc:sldChg chg="del">
        <pc:chgData name="Ben Nienhuis" userId="2c6c04f1-77c7-44b5-a463-93386779ab63" providerId="ADAL" clId="{D2600A38-0BF5-4C63-B6C5-098B8F274313}" dt="2022-11-17T17:45:20.512" v="8" actId="47"/>
        <pc:sldMkLst>
          <pc:docMk/>
          <pc:sldMk cId="0" sldId="440"/>
        </pc:sldMkLst>
      </pc:sldChg>
      <pc:sldChg chg="addSp delSp modSp mod">
        <pc:chgData name="Ben Nienhuis" userId="2c6c04f1-77c7-44b5-a463-93386779ab63" providerId="ADAL" clId="{D2600A38-0BF5-4C63-B6C5-098B8F274313}" dt="2022-11-17T17:44:57.290" v="7" actId="255"/>
        <pc:sldMkLst>
          <pc:docMk/>
          <pc:sldMk cId="2606999199" sldId="464"/>
        </pc:sldMkLst>
        <pc:spChg chg="add mod">
          <ac:chgData name="Ben Nienhuis" userId="2c6c04f1-77c7-44b5-a463-93386779ab63" providerId="ADAL" clId="{D2600A38-0BF5-4C63-B6C5-098B8F274313}" dt="2022-11-17T17:44:57.290" v="7" actId="255"/>
          <ac:spMkLst>
            <pc:docMk/>
            <pc:sldMk cId="2606999199" sldId="464"/>
            <ac:spMk id="3" creationId="{E3609120-D24F-D3F7-3D89-6CC531DD5F10}"/>
          </ac:spMkLst>
        </pc:spChg>
        <pc:spChg chg="del">
          <ac:chgData name="Ben Nienhuis" userId="2c6c04f1-77c7-44b5-a463-93386779ab63" providerId="ADAL" clId="{D2600A38-0BF5-4C63-B6C5-098B8F274313}" dt="2022-11-17T17:42:33.769" v="1" actId="478"/>
          <ac:spMkLst>
            <pc:docMk/>
            <pc:sldMk cId="2606999199" sldId="464"/>
            <ac:spMk id="5" creationId="{32CD9624-72D5-4E01-9FCE-F52E023E3813}"/>
          </ac:spMkLst>
        </pc:spChg>
      </pc:sldChg>
      <pc:sldChg chg="del">
        <pc:chgData name="Ben Nienhuis" userId="2c6c04f1-77c7-44b5-a463-93386779ab63" providerId="ADAL" clId="{D2600A38-0BF5-4C63-B6C5-098B8F274313}" dt="2022-11-17T17:42:12.521" v="0" actId="47"/>
        <pc:sldMkLst>
          <pc:docMk/>
          <pc:sldMk cId="135383955" sldId="518"/>
        </pc:sldMkLst>
      </pc:sldChg>
      <pc:sldMasterChg chg="delSldLayout">
        <pc:chgData name="Ben Nienhuis" userId="2c6c04f1-77c7-44b5-a463-93386779ab63" providerId="ADAL" clId="{D2600A38-0BF5-4C63-B6C5-098B8F274313}" dt="2022-11-17T17:45:20.512" v="8" actId="47"/>
        <pc:sldMasterMkLst>
          <pc:docMk/>
          <pc:sldMasterMk cId="3655373468" sldId="2147483725"/>
        </pc:sldMasterMkLst>
        <pc:sldLayoutChg chg="del">
          <pc:chgData name="Ben Nienhuis" userId="2c6c04f1-77c7-44b5-a463-93386779ab63" providerId="ADAL" clId="{D2600A38-0BF5-4C63-B6C5-098B8F274313}" dt="2022-11-17T17:45:20.512" v="8" actId="47"/>
          <pc:sldLayoutMkLst>
            <pc:docMk/>
            <pc:sldMasterMk cId="3655373468" sldId="2147483725"/>
            <pc:sldLayoutMk cId="517577508" sldId="214748373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351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84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3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DF2B8E1-A5BB-427F-BAD3-E54D1106067D}"/>
              </a:ext>
            </a:extLst>
          </p:cNvPr>
          <p:cNvSpPr txBox="1"/>
          <p:nvPr/>
        </p:nvSpPr>
        <p:spPr>
          <a:xfrm>
            <a:off x="1433946" y="4535632"/>
            <a:ext cx="668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BEMESTING P 2 (2022) &amp; P8 Calculaties</a:t>
            </a:r>
          </a:p>
          <a:p>
            <a:endParaRPr lang="nl-NL" sz="2400" b="1" dirty="0"/>
          </a:p>
          <a:p>
            <a:r>
              <a:rPr lang="nl-NL" sz="2400" b="1" dirty="0"/>
              <a:t>                              LES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1F9531-A544-25F3-2955-FE03A27A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5692124" cy="25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3F4AB2-9769-427A-B951-4E7577A9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5" y="1268760"/>
            <a:ext cx="6609928" cy="51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4C07EB-77A5-449B-AC6F-CA82112F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0" y="1656000"/>
            <a:ext cx="70675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87323"/>
            <a:ext cx="5686822" cy="98742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Tahoma" charset="0"/>
                <a:ea typeface="ＭＳ Ｐゴシック" charset="0"/>
                <a:cs typeface="ＭＳ Ｐゴシック" charset="0"/>
              </a:rPr>
              <a:t>Calculaties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5FDDD3-2FD5-435E-B29C-18610189F184}"/>
              </a:ext>
            </a:extLst>
          </p:cNvPr>
          <p:cNvSpPr txBox="1"/>
          <p:nvPr/>
        </p:nvSpPr>
        <p:spPr>
          <a:xfrm>
            <a:off x="1475656" y="5157192"/>
            <a:ext cx="593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PERIODE 8 Les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09120-D24F-D3F7-3D89-6CC531DD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Les  1 Evaluatie P7 en rekenen met Mol</a:t>
            </a:r>
          </a:p>
          <a:p>
            <a:pPr indent="0">
              <a:buNone/>
            </a:pPr>
            <a:r>
              <a:rPr lang="nl-NL" sz="2400" dirty="0"/>
              <a:t>Les  2</a:t>
            </a:r>
            <a:r>
              <a:rPr lang="nl-NL" sz="2400" baseline="30000" dirty="0"/>
              <a:t>e</a:t>
            </a:r>
            <a:r>
              <a:rPr lang="nl-NL" sz="2400" dirty="0"/>
              <a:t> week vervalt</a:t>
            </a:r>
          </a:p>
          <a:p>
            <a:pPr indent="0">
              <a:buNone/>
            </a:pPr>
            <a:r>
              <a:rPr lang="nl-NL" sz="2400" dirty="0"/>
              <a:t>Les  2 Werken met standaard voedingsoplossingen</a:t>
            </a:r>
          </a:p>
          <a:p>
            <a:pPr indent="0">
              <a:buNone/>
            </a:pPr>
            <a:r>
              <a:rPr lang="nl-NL" sz="2400" dirty="0">
                <a:highlight>
                  <a:srgbClr val="FFFF00"/>
                </a:highlight>
              </a:rPr>
              <a:t>Les  3 Potplanten</a:t>
            </a:r>
          </a:p>
          <a:p>
            <a:pPr indent="0">
              <a:buNone/>
            </a:pPr>
            <a:r>
              <a:rPr lang="nl-NL" sz="2400" dirty="0"/>
              <a:t>Les  4 Groenten en Bloemen</a:t>
            </a:r>
          </a:p>
          <a:p>
            <a:pPr indent="0">
              <a:buNone/>
            </a:pPr>
            <a:r>
              <a:rPr lang="nl-NL" sz="2400" dirty="0"/>
              <a:t>Les  5 Gastles</a:t>
            </a:r>
          </a:p>
          <a:p>
            <a:pPr indent="0">
              <a:buNone/>
            </a:pPr>
            <a:r>
              <a:rPr lang="nl-NL" sz="2400" dirty="0"/>
              <a:t>Les  6 Jouw advies</a:t>
            </a:r>
          </a:p>
          <a:p>
            <a:pPr indent="0">
              <a:buNone/>
            </a:pPr>
            <a:r>
              <a:rPr lang="nl-NL" sz="2400" dirty="0"/>
              <a:t>Les  7 Presentaties</a:t>
            </a:r>
          </a:p>
        </p:txBody>
      </p:sp>
    </p:spTree>
    <p:extLst>
      <p:ext uri="{BB962C8B-B14F-4D97-AF65-F5344CB8AC3E}">
        <p14:creationId xmlns:p14="http://schemas.microsoft.com/office/powerpoint/2010/main" val="2606999199"/>
      </p:ext>
    </p:extLst>
  </p:cSld>
  <p:clrMapOvr>
    <a:masterClrMapping/>
  </p:clrMapOvr>
  <p:transition advTm="684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4A11E7-1092-4377-9D0D-622609E6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5" y="1581150"/>
            <a:ext cx="6923490" cy="45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2BA7A4-07C4-4708-A94C-25576FAB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" y="1557337"/>
            <a:ext cx="7833975" cy="43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5AFCA2-27AC-4704-91E0-30D548C7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6" y="2490787"/>
            <a:ext cx="7015304" cy="24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5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9F3F55-F5D1-4D20-8097-1A9689B6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7772384" cy="34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511721-54CD-4263-BCFB-92BD1631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0" y="1743074"/>
            <a:ext cx="7634678" cy="36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A9CE6C-E5A8-43EB-885A-53971AB4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9218488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Bemesting Berekenen Potplanten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16E171-9994-4267-A262-4CFAAB26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5" y="1557337"/>
            <a:ext cx="7331807" cy="41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8300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41E11F-3975-4FAA-A6B9-2298BBA1B7DE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82ac19c3-1cff-4f70-a585-2de21a3866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15d7cad-3e71-4cea-95bb-ac32222adf06"/>
  </ds:schemaRefs>
</ds:datastoreItem>
</file>

<file path=customXml/itemProps2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B2134-30BA-4969-89C4-00DC42074A2C}"/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7501</TotalTime>
  <Words>84</Words>
  <Application>Microsoft Office PowerPoint</Application>
  <PresentationFormat>Diavoorstelling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Tahoma</vt:lpstr>
      <vt:lpstr>Times</vt:lpstr>
      <vt:lpstr>Achtergroen PP van zone</vt:lpstr>
      <vt:lpstr>PowerPoint-presentatie</vt:lpstr>
      <vt:lpstr>Calculaties</vt:lpstr>
      <vt:lpstr>Bemesting Berekenen Potplanten</vt:lpstr>
      <vt:lpstr>Bemesting Berekenen Potplanten</vt:lpstr>
      <vt:lpstr>Bemesting Berekenen Potplanten</vt:lpstr>
      <vt:lpstr>Bemesting Berekenen Potplanten</vt:lpstr>
      <vt:lpstr>Bemesting Berekenen Potplanten</vt:lpstr>
      <vt:lpstr>Bemesting Berekenen Potplanten</vt:lpstr>
      <vt:lpstr>Bemesting Berekenen Potplanten</vt:lpstr>
      <vt:lpstr>Bemesting Berekenen Potplanten</vt:lpstr>
      <vt:lpstr>Bemesting Berekenen Potplanten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Ben Nienhuis</cp:lastModifiedBy>
  <cp:revision>371</cp:revision>
  <cp:lastPrinted>2015-01-16T14:58:22Z</cp:lastPrinted>
  <dcterms:created xsi:type="dcterms:W3CDTF">2015-06-03T10:24:29Z</dcterms:created>
  <dcterms:modified xsi:type="dcterms:W3CDTF">2022-11-17T17:46:15Z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IsMyDocuments">
    <vt:bool>true</vt:bool>
  </property>
</Properties>
</file>